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2" r:id="rId4"/>
    <p:sldId id="263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03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CF76-A3E4-40E4-A23C-6BB022324539}" type="datetimeFigureOut">
              <a:rPr lang="zh-CN" altLang="en-US" smtClean="0"/>
              <a:pPr/>
              <a:t>2013-9-4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99BDD-D3DD-4632-9B47-A495026A0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39752" y="1340768"/>
            <a:ext cx="52806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latin typeface="黑体" pitchFamily="49" charset="-122"/>
                <a:ea typeface="黑体" pitchFamily="49" charset="-122"/>
              </a:rPr>
              <a:t>遥感科学国家重点实验室</a:t>
            </a:r>
            <a:endParaRPr lang="en-US" altLang="zh-CN" sz="3600" b="1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39752" y="2132856"/>
            <a:ext cx="5298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中国科学院遥感与数字地球研究所</a:t>
            </a:r>
            <a:r>
              <a:rPr lang="en-US" altLang="zh-CN" b="1" dirty="0" smtClean="0">
                <a:latin typeface="黑体" pitchFamily="49" charset="-122"/>
                <a:ea typeface="黑体" pitchFamily="49" charset="-122"/>
              </a:rPr>
              <a:t>﹒</a:t>
            </a:r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北京师范大学</a:t>
            </a:r>
            <a:endParaRPr lang="zh-CN" altLang="en-US" b="1" dirty="0"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411760" y="2060848"/>
            <a:ext cx="511256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139952" y="3140968"/>
            <a:ext cx="3672408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/>
              <a:t>地址：北京市朝阳区大屯路甲</a:t>
            </a:r>
            <a:r>
              <a:rPr lang="en-US" altLang="zh-CN" sz="1600" dirty="0" smtClean="0"/>
              <a:t>20</a:t>
            </a:r>
            <a:r>
              <a:rPr lang="zh-CN" altLang="en-US" sz="1600" dirty="0" smtClean="0"/>
              <a:t>号北</a:t>
            </a:r>
            <a:endParaRPr lang="en-US" altLang="zh-CN" sz="1600" dirty="0" smtClean="0"/>
          </a:p>
          <a:p>
            <a:r>
              <a:rPr lang="zh-CN" altLang="en-US" sz="1600" dirty="0" smtClean="0"/>
              <a:t>              北京</a:t>
            </a:r>
            <a:r>
              <a:rPr lang="en-US" altLang="zh-CN" sz="1600" dirty="0" smtClean="0"/>
              <a:t>9718</a:t>
            </a:r>
            <a:r>
              <a:rPr lang="zh-CN" altLang="en-US" sz="1600" dirty="0" smtClean="0"/>
              <a:t>信箱</a:t>
            </a:r>
            <a:endParaRPr lang="en-US" altLang="zh-CN" sz="1600" dirty="0" smtClean="0"/>
          </a:p>
          <a:p>
            <a:r>
              <a:rPr lang="zh-CN" altLang="en-US" sz="1600" dirty="0" smtClean="0"/>
              <a:t>邮编：</a:t>
            </a:r>
            <a:r>
              <a:rPr lang="en-US" altLang="zh-CN" sz="1600" dirty="0" smtClean="0"/>
              <a:t>100101                                   </a:t>
            </a:r>
          </a:p>
          <a:p>
            <a:r>
              <a:rPr lang="zh-CN" altLang="en-US" sz="1600" dirty="0" smtClean="0"/>
              <a:t>电话：</a:t>
            </a:r>
            <a:r>
              <a:rPr lang="en-US" altLang="zh-CN" sz="1600" dirty="0" smtClean="0"/>
              <a:t>010-</a:t>
            </a:r>
          </a:p>
          <a:p>
            <a:r>
              <a:rPr lang="zh-CN" altLang="en-US" sz="1600" dirty="0" smtClean="0"/>
              <a:t>传真：</a:t>
            </a:r>
            <a:r>
              <a:rPr lang="en-US" altLang="zh-CN" sz="1600" dirty="0" smtClean="0"/>
              <a:t>010-</a:t>
            </a:r>
          </a:p>
          <a:p>
            <a:r>
              <a:rPr lang="zh-CN" altLang="en-US" sz="1600" dirty="0" smtClean="0"/>
              <a:t>手机：</a:t>
            </a:r>
            <a:endParaRPr lang="en-US" altLang="zh-CN" sz="1600" dirty="0" smtClean="0"/>
          </a:p>
          <a:p>
            <a:r>
              <a:rPr lang="zh-CN" altLang="en-US" sz="1600" dirty="0" smtClean="0"/>
              <a:t>邮箱：</a:t>
            </a:r>
            <a:endParaRPr lang="en-US" altLang="zh-CN" sz="1600" dirty="0" smtClean="0"/>
          </a:p>
          <a:p>
            <a:r>
              <a:rPr lang="zh-CN" altLang="en-US" sz="1600" dirty="0" smtClean="0"/>
              <a:t>网址：</a:t>
            </a:r>
            <a:r>
              <a:rPr lang="en-US" altLang="zh-CN" sz="1600" dirty="0" smtClean="0"/>
              <a:t>www.slrss.cn</a:t>
            </a:r>
            <a:endParaRPr lang="zh-CN" altLang="en-US" sz="1600" dirty="0" smtClean="0"/>
          </a:p>
          <a:p>
            <a:endParaRPr lang="en-US" altLang="zh-CN" dirty="0" smtClean="0"/>
          </a:p>
        </p:txBody>
      </p:sp>
      <p:sp>
        <p:nvSpPr>
          <p:cNvPr id="14" name="矩形 13"/>
          <p:cNvSpPr/>
          <p:nvPr/>
        </p:nvSpPr>
        <p:spPr>
          <a:xfrm>
            <a:off x="971600" y="4005064"/>
            <a:ext cx="2592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/>
              <a:t>title</a:t>
            </a:r>
          </a:p>
        </p:txBody>
      </p:sp>
      <p:sp>
        <p:nvSpPr>
          <p:cNvPr id="15" name="矩形 14"/>
          <p:cNvSpPr/>
          <p:nvPr/>
        </p:nvSpPr>
        <p:spPr>
          <a:xfrm>
            <a:off x="899592" y="3212976"/>
            <a:ext cx="280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latin typeface="隶书" pitchFamily="49" charset="-122"/>
                <a:ea typeface="隶书" pitchFamily="49" charset="-122"/>
              </a:rPr>
              <a:t>姓名</a:t>
            </a:r>
            <a:endParaRPr lang="zh-CN" altLang="en-US" sz="4400" b="1" dirty="0">
              <a:latin typeface="隶书" pitchFamily="49" charset="-122"/>
              <a:ea typeface="隶书" pitchFamily="49" charset="-122"/>
            </a:endParaRPr>
          </a:p>
        </p:txBody>
      </p:sp>
      <p:pic>
        <p:nvPicPr>
          <p:cNvPr id="9" name="图片 8" descr="slrss logo新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268760"/>
            <a:ext cx="1285016" cy="1268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411760" y="1484784"/>
            <a:ext cx="57927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 smtClean="0">
                <a:ea typeface="黑体" pitchFamily="49" charset="-122"/>
              </a:rPr>
              <a:t>State Key Laboratory of Remote Sensing Science</a:t>
            </a:r>
            <a:endParaRPr lang="zh-CN" altLang="en-US" sz="2200" b="1" dirty="0">
              <a:ea typeface="黑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11760" y="1988840"/>
            <a:ext cx="575792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b="1" dirty="0" smtClean="0">
                <a:latin typeface="+mj-lt"/>
                <a:ea typeface="黑体" pitchFamily="49" charset="-122"/>
              </a:rPr>
              <a:t>Institute of Remote Sensing and Digital Earth, </a:t>
            </a:r>
            <a:r>
              <a:rPr lang="en-US" altLang="zh-CN" sz="1350" b="1" dirty="0" err="1" smtClean="0">
                <a:latin typeface="+mj-lt"/>
                <a:ea typeface="黑体" pitchFamily="49" charset="-122"/>
              </a:rPr>
              <a:t>CAS</a:t>
            </a:r>
            <a:r>
              <a:rPr lang="en-US" altLang="zh-CN" sz="1350" b="1" dirty="0" err="1" smtClean="0">
                <a:latin typeface="黑体"/>
                <a:ea typeface="黑体"/>
              </a:rPr>
              <a:t>﹒</a:t>
            </a:r>
            <a:r>
              <a:rPr lang="en-US" altLang="zh-CN" sz="1350" b="1" dirty="0" err="1" smtClean="0">
                <a:latin typeface="+mj-lt"/>
                <a:ea typeface="黑体" pitchFamily="49" charset="-122"/>
              </a:rPr>
              <a:t>Beijing</a:t>
            </a:r>
            <a:r>
              <a:rPr lang="en-US" altLang="zh-CN" sz="1350" b="1" dirty="0" smtClean="0">
                <a:latin typeface="+mj-lt"/>
                <a:ea typeface="黑体" pitchFamily="49" charset="-122"/>
              </a:rPr>
              <a:t> Normal University</a:t>
            </a:r>
            <a:endParaRPr lang="zh-CN" altLang="en-US" sz="1350" b="1" dirty="0">
              <a:latin typeface="+mj-lt"/>
              <a:ea typeface="黑体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483768" y="1916832"/>
            <a:ext cx="554461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4427984" y="3140968"/>
            <a:ext cx="396044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/>
              <a:t>Add: No. 20 </a:t>
            </a:r>
            <a:r>
              <a:rPr lang="en-US" altLang="zh-CN" sz="1600" dirty="0" err="1" smtClean="0"/>
              <a:t>Datun</a:t>
            </a:r>
            <a:r>
              <a:rPr lang="en-US" altLang="zh-CN" sz="1600" dirty="0" smtClean="0"/>
              <a:t> Road, </a:t>
            </a:r>
            <a:r>
              <a:rPr lang="en-US" altLang="zh-CN" sz="1600" dirty="0" err="1" smtClean="0"/>
              <a:t>Chaoyang</a:t>
            </a:r>
            <a:r>
              <a:rPr lang="en-US" altLang="zh-CN" sz="1600" dirty="0" smtClean="0"/>
              <a:t> District</a:t>
            </a:r>
          </a:p>
          <a:p>
            <a:r>
              <a:rPr lang="en-US" altLang="zh-CN" sz="1600" dirty="0" smtClean="0"/>
              <a:t>          Beijing, CHINA</a:t>
            </a:r>
          </a:p>
          <a:p>
            <a:r>
              <a:rPr lang="en-US" altLang="zh-CN" sz="1600" dirty="0" smtClean="0"/>
              <a:t>Tel:+86-10-</a:t>
            </a:r>
          </a:p>
          <a:p>
            <a:r>
              <a:rPr lang="en-US" altLang="zh-CN" sz="1600" dirty="0" smtClean="0"/>
              <a:t>Fax:+86-10-</a:t>
            </a:r>
          </a:p>
          <a:p>
            <a:r>
              <a:rPr lang="en-US" altLang="zh-CN" sz="1600" dirty="0" smtClean="0"/>
              <a:t>Mobile:+86-</a:t>
            </a:r>
          </a:p>
          <a:p>
            <a:r>
              <a:rPr lang="en-US" altLang="zh-CN" sz="1600" dirty="0" smtClean="0"/>
              <a:t>E-mail:</a:t>
            </a:r>
          </a:p>
          <a:p>
            <a:r>
              <a:rPr lang="en-US" altLang="zh-CN" sz="1600" dirty="0" err="1" smtClean="0"/>
              <a:t>Website:www.slrss.cn</a:t>
            </a:r>
            <a:endParaRPr lang="en-US" altLang="zh-CN" sz="1600" dirty="0" smtClean="0"/>
          </a:p>
          <a:p>
            <a:endParaRPr lang="en-US" altLang="zh-CN" dirty="0" smtClean="0"/>
          </a:p>
        </p:txBody>
      </p:sp>
      <p:sp>
        <p:nvSpPr>
          <p:cNvPr id="10" name="矩形 9"/>
          <p:cNvSpPr/>
          <p:nvPr/>
        </p:nvSpPr>
        <p:spPr>
          <a:xfrm>
            <a:off x="1259632" y="4005064"/>
            <a:ext cx="165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title</a:t>
            </a:r>
            <a:endParaRPr lang="zh-CN" altLang="en-US" dirty="0" smtClean="0"/>
          </a:p>
        </p:txBody>
      </p:sp>
      <p:sp>
        <p:nvSpPr>
          <p:cNvPr id="11" name="矩形 10"/>
          <p:cNvSpPr/>
          <p:nvPr/>
        </p:nvSpPr>
        <p:spPr>
          <a:xfrm>
            <a:off x="1187624" y="3356992"/>
            <a:ext cx="13163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latin typeface="Times New Roman" pitchFamily="18" charset="0"/>
                <a:ea typeface="隶书" pitchFamily="49" charset="-122"/>
                <a:cs typeface="Times New Roman" pitchFamily="18" charset="0"/>
              </a:rPr>
              <a:t>姓名</a:t>
            </a:r>
            <a:endParaRPr lang="zh-CN" altLang="en-US" sz="4400" b="1" dirty="0">
              <a:latin typeface="Times New Roman" pitchFamily="18" charset="0"/>
              <a:ea typeface="隶书" pitchFamily="49" charset="-122"/>
              <a:cs typeface="Times New Roman" pitchFamily="18" charset="0"/>
            </a:endParaRPr>
          </a:p>
        </p:txBody>
      </p:sp>
      <p:pic>
        <p:nvPicPr>
          <p:cNvPr id="9" name="图片 8" descr="slrss logo新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268760"/>
            <a:ext cx="1285016" cy="12687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39752" y="1340768"/>
            <a:ext cx="52806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latin typeface="黑体" pitchFamily="49" charset="-122"/>
                <a:ea typeface="黑体" pitchFamily="49" charset="-122"/>
              </a:rPr>
              <a:t>遥感科学国家重点实验室</a:t>
            </a:r>
            <a:endParaRPr lang="en-US" altLang="zh-CN" sz="3600" b="1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39752" y="2132856"/>
            <a:ext cx="5298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北京师范大学</a:t>
            </a:r>
            <a:r>
              <a:rPr lang="en-US" altLang="zh-CN" b="1" dirty="0" smtClean="0">
                <a:latin typeface="黑体" pitchFamily="49" charset="-122"/>
                <a:ea typeface="黑体" pitchFamily="49" charset="-122"/>
              </a:rPr>
              <a:t>﹒</a:t>
            </a:r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中国科学院遥感与数字地球研究所</a:t>
            </a:r>
            <a:endParaRPr lang="zh-CN" altLang="en-US" b="1" dirty="0"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411760" y="2060848"/>
            <a:ext cx="511256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139952" y="3140968"/>
            <a:ext cx="367240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/>
              <a:t>地址：北京市海淀区新街口外大街</a:t>
            </a:r>
            <a:r>
              <a:rPr lang="en-US" altLang="zh-CN" sz="1600" dirty="0" smtClean="0"/>
              <a:t>19</a:t>
            </a:r>
            <a:r>
              <a:rPr lang="zh-CN" altLang="en-US" sz="1600" dirty="0" smtClean="0"/>
              <a:t>号</a:t>
            </a:r>
            <a:endParaRPr lang="en-US" altLang="zh-CN" sz="1600" dirty="0" smtClean="0"/>
          </a:p>
          <a:p>
            <a:r>
              <a:rPr lang="zh-CN" altLang="en-US" sz="1600" dirty="0" smtClean="0"/>
              <a:t>邮编：</a:t>
            </a:r>
            <a:r>
              <a:rPr lang="en-US" altLang="zh-CN" sz="1600" dirty="0" smtClean="0"/>
              <a:t>100875</a:t>
            </a:r>
          </a:p>
          <a:p>
            <a:r>
              <a:rPr lang="zh-CN" altLang="en-US" sz="1600" dirty="0" smtClean="0"/>
              <a:t>电话：</a:t>
            </a:r>
            <a:r>
              <a:rPr lang="en-US" altLang="zh-CN" sz="1600" dirty="0" smtClean="0"/>
              <a:t>010-</a:t>
            </a:r>
          </a:p>
          <a:p>
            <a:r>
              <a:rPr lang="zh-CN" altLang="en-US" sz="1600" dirty="0" smtClean="0"/>
              <a:t>传真：</a:t>
            </a:r>
            <a:r>
              <a:rPr lang="en-US" altLang="zh-CN" sz="1600" dirty="0" smtClean="0"/>
              <a:t>010-</a:t>
            </a:r>
          </a:p>
          <a:p>
            <a:r>
              <a:rPr lang="zh-CN" altLang="en-US" sz="1600" dirty="0" smtClean="0"/>
              <a:t>手机：</a:t>
            </a:r>
            <a:endParaRPr lang="en-US" altLang="zh-CN" sz="1600" dirty="0" smtClean="0"/>
          </a:p>
          <a:p>
            <a:r>
              <a:rPr lang="zh-CN" altLang="en-US" sz="1600" dirty="0" smtClean="0"/>
              <a:t>邮箱：</a:t>
            </a:r>
            <a:endParaRPr lang="en-US" altLang="zh-CN" sz="1600" dirty="0" smtClean="0"/>
          </a:p>
          <a:p>
            <a:r>
              <a:rPr lang="zh-CN" altLang="en-US" sz="1600" dirty="0" smtClean="0"/>
              <a:t>网址：</a:t>
            </a:r>
            <a:r>
              <a:rPr lang="en-US" altLang="zh-CN" sz="1600" dirty="0" smtClean="0"/>
              <a:t>www.slrss.cn</a:t>
            </a:r>
            <a:endParaRPr lang="zh-CN" altLang="en-US" sz="1600" dirty="0" smtClean="0"/>
          </a:p>
          <a:p>
            <a:endParaRPr lang="en-US" altLang="zh-CN" dirty="0" smtClean="0"/>
          </a:p>
        </p:txBody>
      </p:sp>
      <p:sp>
        <p:nvSpPr>
          <p:cNvPr id="14" name="矩形 13"/>
          <p:cNvSpPr/>
          <p:nvPr/>
        </p:nvSpPr>
        <p:spPr>
          <a:xfrm>
            <a:off x="971600" y="4005064"/>
            <a:ext cx="2592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/>
              <a:t>title</a:t>
            </a:r>
          </a:p>
        </p:txBody>
      </p:sp>
      <p:sp>
        <p:nvSpPr>
          <p:cNvPr id="15" name="矩形 14"/>
          <p:cNvSpPr/>
          <p:nvPr/>
        </p:nvSpPr>
        <p:spPr>
          <a:xfrm>
            <a:off x="899592" y="3212976"/>
            <a:ext cx="280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latin typeface="隶书" pitchFamily="49" charset="-122"/>
                <a:ea typeface="隶书" pitchFamily="49" charset="-122"/>
              </a:rPr>
              <a:t>姓名</a:t>
            </a:r>
            <a:endParaRPr lang="zh-CN" altLang="en-US" sz="4400" b="1" dirty="0">
              <a:latin typeface="隶书" pitchFamily="49" charset="-122"/>
              <a:ea typeface="隶书" pitchFamily="49" charset="-122"/>
            </a:endParaRPr>
          </a:p>
        </p:txBody>
      </p:sp>
      <p:pic>
        <p:nvPicPr>
          <p:cNvPr id="9" name="图片 8" descr="slrss logo新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268760"/>
            <a:ext cx="1285016" cy="1268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411760" y="1484784"/>
            <a:ext cx="57927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 smtClean="0">
                <a:ea typeface="黑体" pitchFamily="49" charset="-122"/>
              </a:rPr>
              <a:t>State Key Laboratory of Remote Sensing Science</a:t>
            </a:r>
            <a:endParaRPr lang="zh-CN" altLang="en-US" sz="2200" b="1" dirty="0">
              <a:ea typeface="黑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11760" y="1988840"/>
            <a:ext cx="583264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50" b="1" dirty="0" smtClean="0">
                <a:latin typeface="+mj-lt"/>
                <a:ea typeface="黑体" pitchFamily="49" charset="-122"/>
              </a:rPr>
              <a:t>Beijing Normal </a:t>
            </a:r>
            <a:r>
              <a:rPr lang="en-US" altLang="zh-CN" sz="1350" b="1" dirty="0" err="1" smtClean="0">
                <a:latin typeface="+mj-lt"/>
                <a:ea typeface="黑体" pitchFamily="49" charset="-122"/>
              </a:rPr>
              <a:t>University</a:t>
            </a:r>
            <a:r>
              <a:rPr lang="en-US" altLang="zh-CN" sz="1350" b="1" dirty="0" err="1" smtClean="0">
                <a:latin typeface="黑体"/>
                <a:ea typeface="黑体"/>
              </a:rPr>
              <a:t>﹒</a:t>
            </a:r>
            <a:r>
              <a:rPr lang="en-US" altLang="zh-CN" sz="1350" b="1" dirty="0" err="1" smtClean="0">
                <a:latin typeface="+mj-lt"/>
                <a:ea typeface="黑体" pitchFamily="49" charset="-122"/>
              </a:rPr>
              <a:t>Institute</a:t>
            </a:r>
            <a:r>
              <a:rPr lang="en-US" altLang="zh-CN" sz="1350" b="1" dirty="0" smtClean="0">
                <a:latin typeface="+mj-lt"/>
                <a:ea typeface="黑体" pitchFamily="49" charset="-122"/>
              </a:rPr>
              <a:t> of Remote Sensing and Digital Earth, CAS</a:t>
            </a:r>
            <a:endParaRPr lang="zh-CN" altLang="en-US" sz="1350" b="1" dirty="0">
              <a:latin typeface="+mj-lt"/>
              <a:ea typeface="黑体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483768" y="1916832"/>
            <a:ext cx="554461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4211960" y="3140968"/>
            <a:ext cx="417646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/>
              <a:t>Add: </a:t>
            </a:r>
            <a:r>
              <a:rPr lang="en-US" sz="1600" dirty="0" smtClean="0"/>
              <a:t>No. 19, </a:t>
            </a:r>
            <a:r>
              <a:rPr lang="en-US" sz="1600" dirty="0" err="1" smtClean="0"/>
              <a:t>XinJieKouWai</a:t>
            </a:r>
            <a:r>
              <a:rPr lang="en-US" sz="1600" dirty="0" smtClean="0"/>
              <a:t> St., </a:t>
            </a:r>
            <a:r>
              <a:rPr lang="en-US" sz="1600" dirty="0" err="1" smtClean="0"/>
              <a:t>HaiDian</a:t>
            </a:r>
            <a:r>
              <a:rPr lang="en-US" sz="1600" dirty="0" smtClean="0"/>
              <a:t> District</a:t>
            </a:r>
            <a:endParaRPr lang="en-US" altLang="zh-CN" sz="1600" dirty="0" smtClean="0"/>
          </a:p>
          <a:p>
            <a:r>
              <a:rPr lang="en-US" altLang="zh-CN" sz="1600" dirty="0" smtClean="0"/>
              <a:t>          </a:t>
            </a:r>
            <a:r>
              <a:rPr lang="en-US" sz="1600" dirty="0" smtClean="0"/>
              <a:t>Beijing 100875, P. R. China</a:t>
            </a:r>
            <a:endParaRPr lang="en-US" altLang="zh-CN" sz="1600" dirty="0" smtClean="0"/>
          </a:p>
          <a:p>
            <a:r>
              <a:rPr lang="en-US" altLang="zh-CN" sz="1600" dirty="0" smtClean="0"/>
              <a:t>Tel:+86-10-</a:t>
            </a:r>
          </a:p>
          <a:p>
            <a:r>
              <a:rPr lang="en-US" altLang="zh-CN" sz="1600" dirty="0" smtClean="0"/>
              <a:t>Fax:+86-10-</a:t>
            </a:r>
          </a:p>
          <a:p>
            <a:r>
              <a:rPr lang="en-US" altLang="zh-CN" sz="1600" dirty="0" smtClean="0"/>
              <a:t>Mobile:+86-</a:t>
            </a:r>
          </a:p>
          <a:p>
            <a:r>
              <a:rPr lang="en-US" altLang="zh-CN" sz="1600" dirty="0" smtClean="0"/>
              <a:t>E-mail:</a:t>
            </a:r>
          </a:p>
          <a:p>
            <a:r>
              <a:rPr lang="en-US" altLang="zh-CN" sz="1600" dirty="0" err="1" smtClean="0"/>
              <a:t>Website:www.slrss.cn</a:t>
            </a:r>
            <a:endParaRPr lang="en-US" altLang="zh-CN" sz="1600" dirty="0" smtClean="0"/>
          </a:p>
          <a:p>
            <a:endParaRPr lang="en-US" altLang="zh-CN" dirty="0" smtClean="0"/>
          </a:p>
        </p:txBody>
      </p:sp>
      <p:sp>
        <p:nvSpPr>
          <p:cNvPr id="10" name="矩形 9"/>
          <p:cNvSpPr/>
          <p:nvPr/>
        </p:nvSpPr>
        <p:spPr>
          <a:xfrm>
            <a:off x="1259632" y="4005064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title</a:t>
            </a:r>
            <a:endParaRPr lang="zh-CN" altLang="en-US" dirty="0" smtClean="0"/>
          </a:p>
        </p:txBody>
      </p:sp>
      <p:sp>
        <p:nvSpPr>
          <p:cNvPr id="11" name="矩形 10"/>
          <p:cNvSpPr/>
          <p:nvPr/>
        </p:nvSpPr>
        <p:spPr>
          <a:xfrm>
            <a:off x="1187624" y="3356992"/>
            <a:ext cx="13163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latin typeface="Times New Roman" pitchFamily="18" charset="0"/>
                <a:ea typeface="隶书" pitchFamily="49" charset="-122"/>
                <a:cs typeface="Times New Roman" pitchFamily="18" charset="0"/>
              </a:rPr>
              <a:t>姓名</a:t>
            </a:r>
            <a:endParaRPr lang="zh-CN" altLang="en-US" sz="4400" b="1" dirty="0">
              <a:latin typeface="Times New Roman" pitchFamily="18" charset="0"/>
              <a:ea typeface="隶书" pitchFamily="49" charset="-122"/>
              <a:cs typeface="Times New Roman" pitchFamily="18" charset="0"/>
            </a:endParaRPr>
          </a:p>
        </p:txBody>
      </p:sp>
      <p:pic>
        <p:nvPicPr>
          <p:cNvPr id="9" name="图片 8" descr="slrss logo新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268760"/>
            <a:ext cx="1285016" cy="12687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187</Words>
  <Application>Microsoft Office PowerPoint</Application>
  <PresentationFormat>全屏显示(4:3)</PresentationFormat>
  <Paragraphs>45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幻灯片 1</vt:lpstr>
      <vt:lpstr>幻灯片 2</vt:lpstr>
      <vt:lpstr>幻灯片 3</vt:lpstr>
      <vt:lpstr>幻灯片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user</cp:lastModifiedBy>
  <cp:revision>18</cp:revision>
  <dcterms:created xsi:type="dcterms:W3CDTF">2013-05-31T03:03:53Z</dcterms:created>
  <dcterms:modified xsi:type="dcterms:W3CDTF">2013-09-04T03:11:30Z</dcterms:modified>
</cp:coreProperties>
</file>